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3" r:id="rId3"/>
    <p:sldId id="265" r:id="rId4"/>
    <p:sldId id="264" r:id="rId5"/>
    <p:sldId id="266" r:id="rId6"/>
    <p:sldId id="268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A850BA-DBB6-4B21-B74D-F8C191C29F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1506A7-49C9-4EE4-93FB-9739E169EC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бывает круглым?»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065806" cy="93980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ЦРР»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№378  г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Пермь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293096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: Сергеева Наталья Павловна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Березина  Татьяна Геннадьевна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№3 «Затейники» Возраст -  вторая младшая</a:t>
            </a:r>
          </a:p>
        </p:txBody>
      </p:sp>
    </p:spTree>
    <p:extLst>
      <p:ext uri="{BB962C8B-B14F-4D97-AF65-F5344CB8AC3E}">
        <p14:creationId xmlns:p14="http://schemas.microsoft.com/office/powerpoint/2010/main" val="27459848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7945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словарного запаса детей за счет употребления существительных,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воображения, памяти,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ловкости.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к\Documents\Bluetooth\Share\image-0-02-05-bf43bde41e13e62d72f25fc593666b5307edc5dbd573272cadb793dafa7e6d9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52" y="2732922"/>
            <a:ext cx="3243745" cy="35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ocuments\Bluetooth\Share\image-0-02-05-ea7aa3c63ce97cdce47eee9a1ff53f90324efa6fbac11af2d9442750407091e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64870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85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01" y="921114"/>
            <a:ext cx="8229600" cy="3168352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закреплять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 фигур (круг, квадрат, треугольник), название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цветов;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научиться находить 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круглой, квадратной и треугольной 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 повседневной жизни;</a:t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совершенствовать,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обогащать,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активизировать 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словарь детей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31" y="4787474"/>
            <a:ext cx="5096133" cy="176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75" y="4109580"/>
            <a:ext cx="4891989" cy="67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2" y="4066108"/>
            <a:ext cx="3315840" cy="248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4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Перебрасывая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педагог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вопрос, на который ребенок, поймав мяч, должен ответить, после чего вернуть мяч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педагогу. Педагог,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перекидывает мяч следующему ребенку, ожидая ответа от него.</a:t>
            </a:r>
          </a:p>
        </p:txBody>
      </p:sp>
      <p:pic>
        <p:nvPicPr>
          <p:cNvPr id="2050" name="Picture 2" descr="C:\Users\Пк\Documents\Bluetooth\Share\20170419_161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5872" y="3361232"/>
            <a:ext cx="3517170" cy="25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ocuments\Bluetooth\Share\20170419_161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2690" y="3578110"/>
            <a:ext cx="3486242" cy="26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063074"/>
            <a:ext cx="2376264" cy="358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4295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игры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601" y="249289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бывает круглым? 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(Мяч, шар, колесо, солнце, луна яблоко, вишня.)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Что бывает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треугольным? (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Елка, флаг, зонт, шапка, пирамида.)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бывает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квадратным?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(Картина, подарок, телевизор, часы, дом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Что бывает зеленым? 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(Трава, деревья,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лягушка,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кузнечики, платье.)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Что бывает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желтым ?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(Солнце, цыплёнок, лимон, цветок .)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Что бывает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синим?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(Облако, река,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шарф,небо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бывает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оранжевым?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(Платье,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апельсин, морковка, лиса, листок.)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8.Что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сладким? 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(Сахар, конфеты, пирожки торты, вафли.)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Что бывает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колючим? 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(Еж, роза, кактус, иголки,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ель,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проволока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46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772816"/>
            <a:ext cx="7772400" cy="468052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образец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проговаривание, объяснение, вопрос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иллюстративного материала, картин, предметов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692696"/>
            <a:ext cx="6417734" cy="9398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 используемые в работе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56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272808" cy="24813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богаче словарный запас младшего дошкольника,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 развитие. Поэтому так важно заботиться о своевременном формировании словаря у детей, начиная с раннего возраста.</a:t>
            </a:r>
          </a:p>
        </p:txBody>
      </p:sp>
      <p:pic>
        <p:nvPicPr>
          <p:cNvPr id="5" name="Picture 2" descr="C:\Users\Пк\Documents\Bluetooth\Share\image-0-02-05-fb189bf1f4ffd9e5fec3af96ea130fa7cab01db827e227b15a67e5f2ccee0af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682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58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</TotalTime>
  <Words>129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Дидактическая игра  «Что бывает круглым?»</vt:lpstr>
      <vt:lpstr>Цель  - расширение словарного запаса детей за счет употребления существительных, развитие воображения, памяти, ловкости.</vt:lpstr>
      <vt:lpstr>                                                Задачи: 1) закреплять название геометрических фигур (круг, квадрат, треугольник), название основных цветов;  2) научиться находить  предметы круглой, квадратной и треугольной формы в повседневной жизни; 3) совершенствовать, обогащать, активизировать словарь детей    </vt:lpstr>
      <vt:lpstr>                                        Ход игры: Перебрасывая мяч детям, педагог задает вопрос, на который ребенок, поймав мяч, должен ответить, после чего вернуть мяч педагогу. Педагог, в свою очередь, перекидывает мяч следующему ребенку, ожидая ответа от него.</vt:lpstr>
      <vt:lpstr>Вопросы для игры</vt:lpstr>
      <vt:lpstr>Словесные -  речевой образец, повторное проговаривание, объяснение, вопрос Наглядные  -показ иллюстративного материала, картин, предметов  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РПА</dc:title>
  <dc:creator>Наталья Сергеева</dc:creator>
  <cp:lastModifiedBy>Наталья Сергеева</cp:lastModifiedBy>
  <cp:revision>22</cp:revision>
  <dcterms:created xsi:type="dcterms:W3CDTF">2017-04-23T11:21:45Z</dcterms:created>
  <dcterms:modified xsi:type="dcterms:W3CDTF">2017-04-23T17:11:58Z</dcterms:modified>
</cp:coreProperties>
</file>